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8" r:id="rId9"/>
    <p:sldId id="269" r:id="rId10"/>
    <p:sldId id="270" r:id="rId11"/>
    <p:sldId id="271" r:id="rId12"/>
    <p:sldId id="264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C1B2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397" autoAdjust="0"/>
  </p:normalViewPr>
  <p:slideViewPr>
    <p:cSldViewPr>
      <p:cViewPr>
        <p:scale>
          <a:sx n="100" d="100"/>
          <a:sy n="100" d="100"/>
        </p:scale>
        <p:origin x="-802" y="4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C4C08-B4FF-4DD9-99FD-B62F71F5DE58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B8E96-E507-4BD4-8F7A-1EB9315FA7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B8E96-E507-4BD4-8F7A-1EB9315FA7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206D7-7E1F-493B-A62B-A5CF6671BA4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8257-93C2-48F5-B7CA-B702ED8A0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c_images.png"/>
          <p:cNvPicPr>
            <a:picLocks noChangeAspect="1"/>
          </p:cNvPicPr>
          <p:nvPr/>
        </p:nvPicPr>
        <p:blipFill>
          <a:blip r:embed="rId2" cstate="print">
            <a:lum bright="-4000" contrast="18000"/>
          </a:blip>
          <a:stretch>
            <a:fillRect/>
          </a:stretch>
        </p:blipFill>
        <p:spPr>
          <a:xfrm>
            <a:off x="427539" y="260648"/>
            <a:ext cx="8400933" cy="62646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3096344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RESUME CREATOR</a:t>
            </a:r>
            <a:endParaRPr lang="en-US" sz="7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orc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60648"/>
            <a:ext cx="2095500" cy="1394460"/>
          </a:xfrm>
          <a:prstGeom prst="rect">
            <a:avLst/>
          </a:prstGeom>
        </p:spPr>
      </p:pic>
      <p:pic>
        <p:nvPicPr>
          <p:cNvPr id="8" name="Picture 7" descr="pexels-lukas-590016 (1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260648"/>
            <a:ext cx="2233682" cy="1479305"/>
          </a:xfrm>
          <a:prstGeom prst="rect">
            <a:avLst/>
          </a:prstGeom>
        </p:spPr>
      </p:pic>
      <p:pic>
        <p:nvPicPr>
          <p:cNvPr id="9" name="Picture 8" descr="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44" y="5085184"/>
            <a:ext cx="2095500" cy="1402080"/>
          </a:xfrm>
          <a:prstGeom prst="rect">
            <a:avLst/>
          </a:prstGeom>
        </p:spPr>
      </p:pic>
      <p:pic>
        <p:nvPicPr>
          <p:cNvPr id="10" name="Picture 9" descr="716192-20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152" y="5013175"/>
            <a:ext cx="3115747" cy="1603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u="sng" dirty="0" smtClean="0">
                <a:solidFill>
                  <a:schemeClr val="tx2">
                    <a:lumMod val="50000"/>
                  </a:schemeClr>
                </a:solidFill>
              </a:rPr>
              <a:t>DESIRED TEMPLATE</a:t>
            </a:r>
            <a:endParaRPr lang="en-US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Content Placeholder 3" descr="ss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2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u="sng" dirty="0" smtClean="0">
                <a:solidFill>
                  <a:schemeClr val="tx2">
                    <a:lumMod val="50000"/>
                  </a:schemeClr>
                </a:solidFill>
              </a:rPr>
              <a:t>COMPANY TEMPLATE</a:t>
            </a:r>
            <a:endParaRPr lang="en-US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Content Placeholder 3" descr="ss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orc_images.png"/>
          <p:cNvPicPr>
            <a:picLocks noChangeAspect="1"/>
          </p:cNvPicPr>
          <p:nvPr/>
        </p:nvPicPr>
        <p:blipFill>
          <a:blip r:embed="rId2" cstate="print">
            <a:lum bright="4000" contrast="10000"/>
          </a:blip>
          <a:stretch>
            <a:fillRect/>
          </a:stretch>
        </p:blipFill>
        <p:spPr>
          <a:xfrm>
            <a:off x="315527" y="476672"/>
            <a:ext cx="8512946" cy="597666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692696"/>
            <a:ext cx="4038600" cy="543346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REQUIREMENT</a:t>
            </a:r>
          </a:p>
          <a:p>
            <a:pPr>
              <a:buNone/>
            </a:pPr>
            <a:endParaRPr lang="en-US" sz="24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Computer with RAM greater than 2 </a:t>
            </a:r>
            <a:r>
              <a:rPr lang="en-US" sz="2400" dirty="0" smtClean="0">
                <a:solidFill>
                  <a:srgbClr val="002060"/>
                </a:solidFill>
              </a:rPr>
              <a:t>GB</a:t>
            </a:r>
          </a:p>
          <a:p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Computer with i3 or above versions of Intel processors</a:t>
            </a:r>
            <a:r>
              <a:rPr lang="en-US" sz="2400" dirty="0" smtClean="0"/>
              <a:t>.</a:t>
            </a:r>
          </a:p>
          <a:p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Active internet connection provider Wi-Fi module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648200" y="620688"/>
            <a:ext cx="4038600" cy="550547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REQUIREMENT</a:t>
            </a:r>
          </a:p>
          <a:p>
            <a:pPr>
              <a:buNone/>
            </a:pPr>
            <a:endParaRPr lang="en-US" sz="24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Visual Studio Code &amp; </a:t>
            </a:r>
            <a:r>
              <a:rPr lang="en-US" sz="2400" dirty="0" smtClean="0">
                <a:solidFill>
                  <a:srgbClr val="002060"/>
                </a:solidFill>
              </a:rPr>
              <a:t>Brackets</a:t>
            </a:r>
          </a:p>
          <a:p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Windows 7 or above </a:t>
            </a:r>
            <a:r>
              <a:rPr lang="en-US" sz="2400" dirty="0" smtClean="0">
                <a:solidFill>
                  <a:srgbClr val="002060"/>
                </a:solidFill>
              </a:rPr>
              <a:t>versions</a:t>
            </a:r>
          </a:p>
          <a:p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Adobe </a:t>
            </a:r>
            <a:r>
              <a:rPr lang="en-US" sz="2400" dirty="0" smtClean="0">
                <a:solidFill>
                  <a:srgbClr val="002060"/>
                </a:solidFill>
              </a:rPr>
              <a:t>XD</a:t>
            </a:r>
          </a:p>
          <a:p>
            <a:pPr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Web </a:t>
            </a:r>
            <a:r>
              <a:rPr lang="en-US" sz="2400" dirty="0" err="1">
                <a:solidFill>
                  <a:srgbClr val="002060"/>
                </a:solidFill>
              </a:rPr>
              <a:t>Browers</a:t>
            </a:r>
            <a:r>
              <a:rPr lang="en-US" sz="2400" dirty="0">
                <a:solidFill>
                  <a:srgbClr val="002060"/>
                </a:solidFill>
              </a:rPr>
              <a:t> and </a:t>
            </a:r>
            <a:r>
              <a:rPr lang="en-US" sz="2400" dirty="0" err="1">
                <a:solidFill>
                  <a:srgbClr val="002060"/>
                </a:solidFill>
              </a:rPr>
              <a:t>Xampp</a:t>
            </a:r>
            <a:r>
              <a:rPr lang="en-US" sz="2400" dirty="0">
                <a:solidFill>
                  <a:srgbClr val="002060"/>
                </a:solidFill>
              </a:rPr>
              <a:t>  Server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Vishal Verma\AppData\Local\Microsoft\Windows\INetCache\IE\BCMC8YOK\1200px-Intel_logo_(2006).svg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5013176"/>
            <a:ext cx="1440160" cy="950506"/>
          </a:xfrm>
          <a:prstGeom prst="rect">
            <a:avLst/>
          </a:prstGeom>
          <a:noFill/>
        </p:spPr>
      </p:pic>
      <p:pic>
        <p:nvPicPr>
          <p:cNvPr id="1029" name="Picture 5" descr="C:\Users\Vishal Verma\AppData\Local\Microsoft\Windows\INetCache\IE\NEYANIP8\1200px-XAMPP_logo.svg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2852936"/>
            <a:ext cx="1127542" cy="1872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rc_images.png"/>
          <p:cNvPicPr>
            <a:picLocks noChangeAspect="1"/>
          </p:cNvPicPr>
          <p:nvPr/>
        </p:nvPicPr>
        <p:blipFill>
          <a:blip r:embed="rId2" cstate="print">
            <a:lum bright="6000" contrast="10000"/>
          </a:blip>
          <a:stretch>
            <a:fillRect/>
          </a:stretch>
        </p:blipFill>
        <p:spPr>
          <a:xfrm>
            <a:off x="539552" y="1484784"/>
            <a:ext cx="8064896" cy="4968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 USED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744190" y="1694539"/>
            <a:ext cx="3751610" cy="443162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</a:p>
          <a:p>
            <a:pPr>
              <a:buNone/>
            </a:pPr>
            <a:endParaRPr lang="en-US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HTML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CSS</a:t>
            </a: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JAVASCRIPT</a:t>
            </a: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BOOTSTRAP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932040" y="1600200"/>
            <a:ext cx="375476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  <a:r>
              <a:rPr lang="en-US" u="sng" dirty="0"/>
              <a:t> </a:t>
            </a:r>
            <a:endParaRPr lang="en-US" u="sng" dirty="0" smtClean="0"/>
          </a:p>
          <a:p>
            <a:pPr>
              <a:buNone/>
            </a:pPr>
            <a:endParaRPr lang="en-US" u="sng" dirty="0"/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PHP</a:t>
            </a:r>
          </a:p>
          <a:p>
            <a:pPr>
              <a:buFont typeface="Wingdings" pitchFamily="2" charset="2"/>
              <a:buChar char="v"/>
            </a:pP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MYSQL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Users\Vishal Verma\AppData\Local\Microsoft\Windows\INetCache\IE\SCJS0NO3\css3-html5-e1383236383597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5805264"/>
            <a:ext cx="835624" cy="573633"/>
          </a:xfrm>
          <a:prstGeom prst="rect">
            <a:avLst/>
          </a:prstGeom>
          <a:noFill/>
        </p:spPr>
      </p:pic>
      <p:pic>
        <p:nvPicPr>
          <p:cNvPr id="2051" name="Picture 3" descr="C:\Users\Vishal Verma\AppData\Local\Microsoft\Windows\INetCache\IE\BCMC8YOK\bootstrap-stack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2708920"/>
            <a:ext cx="1994135" cy="16747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rc_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60648"/>
            <a:ext cx="8248916" cy="61926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FEATURES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b="1" dirty="0">
                <a:solidFill>
                  <a:srgbClr val="002060"/>
                </a:solidFill>
              </a:rPr>
              <a:t>Robust and as well </a:t>
            </a:r>
            <a:r>
              <a:rPr lang="en-US" sz="2800" b="1" dirty="0" smtClean="0">
                <a:solidFill>
                  <a:srgbClr val="002060"/>
                </a:solidFill>
              </a:rPr>
              <a:t>as </a:t>
            </a:r>
            <a:r>
              <a:rPr lang="en-US" sz="2800" b="1" dirty="0">
                <a:solidFill>
                  <a:srgbClr val="002060"/>
                </a:solidFill>
              </a:rPr>
              <a:t>Mobile compatible Website</a:t>
            </a:r>
            <a:r>
              <a:rPr lang="en-US" sz="2800" b="1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itchFamily="2" charset="2"/>
              <a:buChar char="§"/>
            </a:pPr>
            <a:endParaRPr lang="en-US" sz="28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800" b="1" dirty="0"/>
              <a:t>Clean and simple designing with easy </a:t>
            </a:r>
            <a:r>
              <a:rPr lang="en-US" sz="2800" b="1" dirty="0" smtClean="0"/>
              <a:t>navigation</a:t>
            </a:r>
          </a:p>
          <a:p>
            <a:pPr>
              <a:buFont typeface="Wingdings" pitchFamily="2" charset="2"/>
              <a:buChar char="§"/>
            </a:pPr>
            <a:endParaRPr lang="en-US" sz="28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800" b="1" dirty="0"/>
              <a:t>High Quality Imagery with secure and reliable communication </a:t>
            </a:r>
            <a:r>
              <a:rPr lang="en-US" sz="2800" b="1" dirty="0" smtClean="0"/>
              <a:t>channel</a:t>
            </a:r>
          </a:p>
          <a:p>
            <a:pPr>
              <a:buFont typeface="Wingdings" pitchFamily="2" charset="2"/>
              <a:buChar char="§"/>
            </a:pPr>
            <a:endParaRPr lang="en-US" sz="2800" b="1" dirty="0"/>
          </a:p>
          <a:p>
            <a:pPr>
              <a:buFont typeface="Wingdings" pitchFamily="2" charset="2"/>
              <a:buChar char="§"/>
            </a:pPr>
            <a:r>
              <a:rPr lang="en-US" sz="2800" b="1" dirty="0" smtClean="0"/>
              <a:t>Digital accessibility with easy interface</a:t>
            </a:r>
          </a:p>
          <a:p>
            <a:pPr>
              <a:buFont typeface="Wingdings" pitchFamily="2" charset="2"/>
              <a:buChar char="§"/>
            </a:pPr>
            <a:endParaRPr lang="en-US" sz="28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8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c_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404664"/>
            <a:ext cx="8400933" cy="60486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4032448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 YOU</a:t>
            </a:r>
            <a:endParaRPr lang="en-US" sz="7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xels-lukas-5900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556792"/>
            <a:ext cx="8136904" cy="4896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sz="40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Basudha</a:t>
            </a:r>
            <a:r>
              <a:rPr lang="en-US" sz="4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Gupta(2215990018)</a:t>
            </a:r>
          </a:p>
          <a:p>
            <a:pPr>
              <a:buNone/>
            </a:pPr>
            <a:endParaRPr lang="en-IN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0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Ardhika</a:t>
            </a:r>
            <a:r>
              <a:rPr lang="en-US" sz="4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shukla</a:t>
            </a:r>
            <a:r>
              <a:rPr lang="en-US" sz="4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(2115000196)</a:t>
            </a:r>
          </a:p>
          <a:p>
            <a:pPr>
              <a:buNone/>
            </a:pP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844824"/>
            <a:ext cx="4464496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RESUME CREATOR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71600" y="3717032"/>
            <a:ext cx="2592288" cy="100811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BUILD RESUME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796136" y="3861048"/>
            <a:ext cx="2592288" cy="8640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EASY &amp;FREE TO USE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Plaque 7"/>
          <p:cNvSpPr/>
          <p:nvPr/>
        </p:nvSpPr>
        <p:spPr>
          <a:xfrm>
            <a:off x="3419872" y="5229200"/>
            <a:ext cx="2304256" cy="1224136"/>
          </a:xfrm>
          <a:prstGeom prst="plaqu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AVAILABLE ON ALL DIGITAL DEVICES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499992" y="2780928"/>
            <a:ext cx="360040" cy="23762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364088" y="2780928"/>
            <a:ext cx="1440160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7784" y="2780928"/>
            <a:ext cx="936104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002060"/>
                </a:solidFill>
              </a:rPr>
              <a:t>SOFTWARE STRUCTURE AND </a:t>
            </a:r>
            <a:r>
              <a:rPr lang="en-US" b="1" u="sng" dirty="0" smtClean="0">
                <a:solidFill>
                  <a:srgbClr val="002060"/>
                </a:solidFill>
              </a:rPr>
              <a:t>DESIGN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845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1200" dirty="0" smtClean="0"/>
              <a:t>.</a:t>
            </a:r>
          </a:p>
          <a:p>
            <a:pPr>
              <a:buNone/>
            </a:pPr>
            <a:endParaRPr lang="en-US" sz="1200" dirty="0"/>
          </a:p>
        </p:txBody>
      </p:sp>
      <p:sp>
        <p:nvSpPr>
          <p:cNvPr id="4" name="Oval 3"/>
          <p:cNvSpPr/>
          <p:nvPr/>
        </p:nvSpPr>
        <p:spPr>
          <a:xfrm>
            <a:off x="3131840" y="1628800"/>
            <a:ext cx="2736304" cy="720080"/>
          </a:xfrm>
          <a:prstGeom prst="ellipse">
            <a:avLst/>
          </a:prstGeom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VISIT WEBSITE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31840" y="2852936"/>
            <a:ext cx="273630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CREATE ACCOUNT/SIGN-UP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31840" y="3861048"/>
            <a:ext cx="27363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SIGN-IN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1840" y="4797152"/>
            <a:ext cx="280831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USE FUNCTIONALITY OF WEBSITE FOR STYLING INTERACTIVE RESUME/CV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995936" y="6093296"/>
            <a:ext cx="108012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END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355976" y="2348880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355976" y="3429000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355976" y="4365104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355976" y="5589240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LANDING PAGE</a:t>
            </a:r>
            <a:endParaRPr lang="en-US" sz="24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The Homepage Of The Website. Anyone Who Comes To The Website For Fetching Details Or Login/Signup Will Be Welcome By The Homepage</a:t>
            </a:r>
            <a:r>
              <a:rPr lang="en-US" dirty="0"/>
              <a:t>.</a:t>
            </a:r>
          </a:p>
        </p:txBody>
      </p:sp>
      <p:pic>
        <p:nvPicPr>
          <p:cNvPr id="8" name="Picture 7" descr="or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8992" y="428604"/>
            <a:ext cx="5349744" cy="2857520"/>
          </a:xfrm>
          <a:prstGeom prst="rect">
            <a:avLst/>
          </a:prstGeom>
        </p:spPr>
      </p:pic>
      <p:pic>
        <p:nvPicPr>
          <p:cNvPr id="7" name="Content Placeholder 6" descr="ss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428992" y="3357562"/>
            <a:ext cx="5357850" cy="257176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SIGN-UP PAGE</a:t>
            </a:r>
            <a:endParaRPr lang="en-US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 descr="orc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26493"/>
            <a:ext cx="8229600" cy="4629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en-US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SIGN-IN PAGE</a:t>
            </a:r>
            <a:endParaRPr lang="en-US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921" y="1600200"/>
            <a:ext cx="804615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203348"/>
          </a:xfrm>
          <a:solidFill>
            <a:schemeClr val="accent5">
              <a:lumMod val="20000"/>
              <a:lumOff val="80000"/>
            </a:schemeClr>
          </a:solidFill>
          <a:ln>
            <a:solidFill>
              <a:srgbClr val="0C1B2E"/>
            </a:solidFill>
          </a:ln>
        </p:spPr>
        <p:txBody>
          <a:bodyPr/>
          <a:lstStyle/>
          <a:p>
            <a:r>
              <a:rPr lang="en-IN" b="1" u="sng" dirty="0" smtClean="0">
                <a:solidFill>
                  <a:schemeClr val="tx2">
                    <a:lumMod val="50000"/>
                  </a:schemeClr>
                </a:solidFill>
              </a:rPr>
              <a:t>DETAIL PAGE</a:t>
            </a:r>
            <a:endParaRPr lang="en-US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Content Placeholder 3" descr="ss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u="sng" dirty="0" smtClean="0">
                <a:solidFill>
                  <a:schemeClr val="tx2">
                    <a:lumMod val="50000"/>
                  </a:schemeClr>
                </a:solidFill>
              </a:rPr>
              <a:t>OPTIONS PAGE</a:t>
            </a:r>
            <a:endParaRPr lang="en-US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Content Placeholder 3" descr="ss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167</Words>
  <Application>Microsoft Office PowerPoint</Application>
  <PresentationFormat>On-screen Show (4:3)</PresentationFormat>
  <Paragraphs>73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RESUME CREATOR</vt:lpstr>
      <vt:lpstr>TEAM MEMBERS</vt:lpstr>
      <vt:lpstr> INTRODUCTION </vt:lpstr>
      <vt:lpstr>SOFTWARE STRUCTURE AND DESIGN</vt:lpstr>
      <vt:lpstr>LANDING PAGE</vt:lpstr>
      <vt:lpstr>SIGN-UP PAGE</vt:lpstr>
      <vt:lpstr>SIGN-IN PAGE</vt:lpstr>
      <vt:lpstr>DETAIL PAGE</vt:lpstr>
      <vt:lpstr>OPTIONS PAGE</vt:lpstr>
      <vt:lpstr>DESIRED TEMPLATE</vt:lpstr>
      <vt:lpstr>COMPANY TEMPLATE</vt:lpstr>
      <vt:lpstr>Slide 12</vt:lpstr>
      <vt:lpstr>LANGUAGES USED</vt:lpstr>
      <vt:lpstr>KEY FEATURES</vt:lpstr>
      <vt:lpstr>THANK 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CREATOR</dc:title>
  <dc:creator>Vishal Verma</dc:creator>
  <cp:lastModifiedBy>BHOOMIKA</cp:lastModifiedBy>
  <cp:revision>14</cp:revision>
  <dcterms:created xsi:type="dcterms:W3CDTF">2020-12-07T16:40:28Z</dcterms:created>
  <dcterms:modified xsi:type="dcterms:W3CDTF">2023-11-30T13:35:13Z</dcterms:modified>
</cp:coreProperties>
</file>